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8"/>
  </p:notesMasterIdLst>
  <p:sldIdLst>
    <p:sldId id="503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50" autoAdjust="0"/>
    <p:restoredTop sz="78693" autoAdjust="0"/>
  </p:normalViewPr>
  <p:slideViewPr>
    <p:cSldViewPr snapToGrid="0" snapToObjects="1">
      <p:cViewPr varScale="1">
        <p:scale>
          <a:sx n="77" d="100"/>
          <a:sy n="77" d="100"/>
        </p:scale>
        <p:origin x="168" y="96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24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488209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Ground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688933"/>
            <a:ext cx="11430000" cy="616906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Remember that the bootcamp is for skills to assist in passing the exams. We do not cover anything in the homework notebooks. </a:t>
            </a:r>
          </a:p>
          <a:p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Therefore, questions on homework notebooks will receive a response to ask in Piazza.</a:t>
            </a:r>
          </a:p>
          <a:p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Ask all questions in the Chat. </a:t>
            </a:r>
          </a:p>
          <a:p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Do not say student names (FERPA compliance).</a:t>
            </a:r>
          </a:p>
          <a:p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Questions that are off topic, too deep into the topic, or tangential </a:t>
            </a:r>
            <a:r>
              <a:rPr lang="en-US" sz="320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will also receive </a:t>
            </a:r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a response to ask in Piazza.</a:t>
            </a:r>
          </a:p>
          <a:p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Do not ask questions on exam format/content – We will cover all information related to the format/content of exams over time and when appropriate.</a:t>
            </a:r>
          </a:p>
          <a:p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Course Administrative Questions are for Piazza, not here.</a:t>
            </a:r>
          </a:p>
          <a:p>
            <a:pPr marL="0" indent="0">
              <a:buNone/>
            </a:pPr>
            <a:endParaRPr lang="en-US" sz="3600" dirty="0">
              <a:latin typeface="Helvetica Neue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/>
            <a:endParaRPr lang="en-US" sz="3200" dirty="0">
              <a:latin typeface="Helvetica Neue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/>
            <a:endParaRPr lang="en-US" sz="3200" dirty="0">
              <a:latin typeface="Helvetica Neue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589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50B3C7-5CF9-4313-AC40-80052A3B5180}">
  <ds:schemaRefs>
    <ds:schemaRef ds:uri="a6556677-8777-4dc9-bde5-319ad1a2900e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2201</TotalTime>
  <Words>122</Words>
  <Application>Microsoft Office PowerPoint</Application>
  <PresentationFormat>Widescreen</PresentationFormat>
  <Paragraphs>10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Calibri</vt:lpstr>
      <vt:lpstr>Helvetica Neue</vt:lpstr>
      <vt:lpstr>Roboto</vt:lpstr>
      <vt:lpstr>Roboto Condensed Light</vt:lpstr>
      <vt:lpstr>Custom Design</vt:lpstr>
      <vt:lpstr>1_Custom Design</vt:lpstr>
      <vt:lpstr>2_Custom Design</vt:lpstr>
      <vt:lpstr>Bootcamp Ground Rules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Heckel, Lawrence</cp:lastModifiedBy>
  <cp:revision>323</cp:revision>
  <dcterms:created xsi:type="dcterms:W3CDTF">2016-03-09T16:46:53Z</dcterms:created>
  <dcterms:modified xsi:type="dcterms:W3CDTF">2024-09-08T11:15:39Z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